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6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6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85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4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58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05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2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5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90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3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61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92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5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1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29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47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5E6994-B1C2-4B90-8C53-57E41FE2760D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059DCA-C025-4D7F-920E-4A4CA545B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Yi-_UrLvXAhUMDZoKHbfLBcIQjRwIBw&amp;url=https://www.pinterest.co.uk/fraichecompany/streetwear-girl/&amp;psig=AOvVaw1f2ggupBp7lu4taBrUJiJc&amp;ust=151065556362109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66342" y="260542"/>
            <a:ext cx="8825658" cy="2677648"/>
          </a:xfrm>
        </p:spPr>
        <p:txBody>
          <a:bodyPr/>
          <a:lstStyle/>
          <a:p>
            <a:r>
              <a:rPr lang="en-US" dirty="0" smtClean="0"/>
              <a:t>Streetwear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STERRE </a:t>
            </a:r>
            <a:r>
              <a:rPr lang="en-US" dirty="0" err="1" smtClean="0"/>
              <a:t>Bastmeijer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Amber van Ditmarsch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Marijn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14" y="3065317"/>
            <a:ext cx="4397580" cy="2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is streetwear?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Streetwear</a:t>
            </a:r>
            <a:r>
              <a:rPr lang="nl-NL" dirty="0"/>
              <a:t> is een kleding stijl waarbij mensen zichzelf willen onderscheiden van de massa. </a:t>
            </a:r>
            <a:endParaRPr lang="nl-NL" dirty="0" smtClean="0"/>
          </a:p>
          <a:p>
            <a:r>
              <a:rPr lang="nl-NL" dirty="0" smtClean="0"/>
              <a:t>Jongeren </a:t>
            </a:r>
          </a:p>
          <a:p>
            <a:pPr marL="0" indent="0">
              <a:buNone/>
            </a:pPr>
            <a:r>
              <a:rPr lang="nl-NL" dirty="0"/>
              <a:t> 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8" y="3216937"/>
            <a:ext cx="4021859" cy="28028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8" y="3889662"/>
            <a:ext cx="2583873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Vroeger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nu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Streetwear is </a:t>
            </a:r>
            <a:r>
              <a:rPr lang="en-US" dirty="0" err="1" smtClean="0"/>
              <a:t>veranderd</a:t>
            </a:r>
            <a:endParaRPr lang="en-US" dirty="0" smtClean="0"/>
          </a:p>
          <a:p>
            <a:r>
              <a:rPr lang="en-US" dirty="0" err="1" smtClean="0"/>
              <a:t>Vroeger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dure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merken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Nieuwe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generatie</a:t>
            </a: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2" y="2438400"/>
            <a:ext cx="3581400" cy="3581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6" y="2438400"/>
            <a:ext cx="2971800" cy="21526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33" y="4311650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Financieel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Duur</a:t>
            </a:r>
            <a:r>
              <a:rPr lang="en-US" dirty="0" smtClean="0"/>
              <a:t>/ </a:t>
            </a:r>
            <a:r>
              <a:rPr lang="en-US" dirty="0" err="1" smtClean="0"/>
              <a:t>goedkoop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Veranderd</a:t>
            </a:r>
            <a:r>
              <a:rPr lang="en-US" dirty="0" smtClean="0"/>
              <a:t> ten op </a:t>
            </a:r>
            <a:r>
              <a:rPr lang="en-US" dirty="0" err="1" smtClean="0"/>
              <a:t>zichte</a:t>
            </a:r>
            <a:r>
              <a:rPr lang="en-US" dirty="0" smtClean="0"/>
              <a:t> van </a:t>
            </a:r>
            <a:r>
              <a:rPr lang="en-US" dirty="0" err="1" smtClean="0"/>
              <a:t>vroeger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AutoShape 2" descr="Afbeeldingsresultaat voor louis vuitton streetwea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louis vuitton streetwea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3" y="2603500"/>
            <a:ext cx="3358342" cy="3358342"/>
          </a:xfrm>
          <a:prstGeom prst="rect">
            <a:avLst/>
          </a:prstGeom>
        </p:spPr>
      </p:pic>
      <p:sp>
        <p:nvSpPr>
          <p:cNvPr id="7" name="AutoShape 2" descr="Afbeeldingsresultaat voor louis vuitton streetwear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Afbeeldingsresultaat voor louis vuitton streetwear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43" y="3562315"/>
            <a:ext cx="2499215" cy="2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streetwear?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6" y="2981524"/>
            <a:ext cx="2846916" cy="3416300"/>
          </a:xfrm>
        </p:spPr>
      </p:pic>
      <p:pic>
        <p:nvPicPr>
          <p:cNvPr id="1026" name="Picture 2" descr="Afbeeldingsresultaat voor streetwear gir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06" y="2981524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78" y="3106503"/>
            <a:ext cx="2443905" cy="31218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07" y="3106503"/>
            <a:ext cx="2630988" cy="33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57</Words>
  <Application>Microsoft Office PowerPoint</Application>
  <PresentationFormat>Breedbeeld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Ion-directiekamer</vt:lpstr>
      <vt:lpstr>Streetwear</vt:lpstr>
      <vt:lpstr>Wat is streetwear?</vt:lpstr>
      <vt:lpstr>Vroeger en nu </vt:lpstr>
      <vt:lpstr>Financieel </vt:lpstr>
      <vt:lpstr>Mode of streetwear?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Streetwear</dc:title>
  <dc:creator>Amber van Ditmarsch</dc:creator>
  <cp:lastModifiedBy>Marijn de Vries</cp:lastModifiedBy>
  <cp:revision>9</cp:revision>
  <dcterms:created xsi:type="dcterms:W3CDTF">2017-11-07T10:29:04Z</dcterms:created>
  <dcterms:modified xsi:type="dcterms:W3CDTF">2017-11-16T11:17:31Z</dcterms:modified>
</cp:coreProperties>
</file>