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005E6994-B1C2-4B90-8C53-57E41FE2760D}" type="datetimeFigureOut">
              <a:rPr lang="nl-NL" smtClean="0"/>
              <a:t>16-11-2017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8059DCA-C025-4D7F-920E-4A4CA545BB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1629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6994-B1C2-4B90-8C53-57E41FE2760D}" type="datetimeFigureOut">
              <a:rPr lang="nl-NL" smtClean="0"/>
              <a:t>16-11-2017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59DCA-C025-4D7F-920E-4A4CA545BB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6658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6994-B1C2-4B90-8C53-57E41FE2760D}" type="datetimeFigureOut">
              <a:rPr lang="nl-NL" smtClean="0"/>
              <a:t>16-11-2017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59DCA-C025-4D7F-920E-4A4CA545BB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08553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6994-B1C2-4B90-8C53-57E41FE2760D}" type="datetimeFigureOut">
              <a:rPr lang="nl-NL" smtClean="0"/>
              <a:t>16-11-2017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59DCA-C025-4D7F-920E-4A4CA545BB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0488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6994-B1C2-4B90-8C53-57E41FE2760D}" type="datetimeFigureOut">
              <a:rPr lang="nl-NL" smtClean="0"/>
              <a:t>16-11-2017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59DCA-C025-4D7F-920E-4A4CA545BB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75819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6994-B1C2-4B90-8C53-57E41FE2760D}" type="datetimeFigureOut">
              <a:rPr lang="nl-NL" smtClean="0"/>
              <a:t>16-11-2017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59DCA-C025-4D7F-920E-4A4CA545BB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90566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6994-B1C2-4B90-8C53-57E41FE2760D}" type="datetimeFigureOut">
              <a:rPr lang="nl-NL" smtClean="0"/>
              <a:t>16-11-2017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59DCA-C025-4D7F-920E-4A4CA545BB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54267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005E6994-B1C2-4B90-8C53-57E41FE2760D}" type="datetimeFigureOut">
              <a:rPr lang="nl-NL" smtClean="0"/>
              <a:t>16-11-2017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59DCA-C025-4D7F-920E-4A4CA545BB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4526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005E6994-B1C2-4B90-8C53-57E41FE2760D}" type="datetimeFigureOut">
              <a:rPr lang="nl-NL" smtClean="0"/>
              <a:t>16-11-2017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59DCA-C025-4D7F-920E-4A4CA545BB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9907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6994-B1C2-4B90-8C53-57E41FE2760D}" type="datetimeFigureOut">
              <a:rPr lang="nl-NL" smtClean="0"/>
              <a:t>16-11-2017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59DCA-C025-4D7F-920E-4A4CA545BB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8804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6994-B1C2-4B90-8C53-57E41FE2760D}" type="datetimeFigureOut">
              <a:rPr lang="nl-NL" smtClean="0"/>
              <a:t>16-11-2017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59DCA-C025-4D7F-920E-4A4CA545BB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11387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6994-B1C2-4B90-8C53-57E41FE2760D}" type="datetimeFigureOut">
              <a:rPr lang="nl-NL" smtClean="0"/>
              <a:t>16-11-2017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59DCA-C025-4D7F-920E-4A4CA545BB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8615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6994-B1C2-4B90-8C53-57E41FE2760D}" type="datetimeFigureOut">
              <a:rPr lang="nl-NL" smtClean="0"/>
              <a:t>16-11-2017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59DCA-C025-4D7F-920E-4A4CA545BB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8928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6994-B1C2-4B90-8C53-57E41FE2760D}" type="datetimeFigureOut">
              <a:rPr lang="nl-NL" smtClean="0"/>
              <a:t>16-11-2017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59DCA-C025-4D7F-920E-4A4CA545BB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375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6994-B1C2-4B90-8C53-57E41FE2760D}" type="datetimeFigureOut">
              <a:rPr lang="nl-NL" smtClean="0"/>
              <a:t>16-11-2017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59DCA-C025-4D7F-920E-4A4CA545BB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5015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6994-B1C2-4B90-8C53-57E41FE2760D}" type="datetimeFigureOut">
              <a:rPr lang="nl-NL" smtClean="0"/>
              <a:t>16-11-2017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59DCA-C025-4D7F-920E-4A4CA545BB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8299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6994-B1C2-4B90-8C53-57E41FE2760D}" type="datetimeFigureOut">
              <a:rPr lang="nl-NL" smtClean="0"/>
              <a:t>16-11-2017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59DCA-C025-4D7F-920E-4A4CA545BB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37478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005E6994-B1C2-4B90-8C53-57E41FE2760D}" type="datetimeFigureOut">
              <a:rPr lang="nl-NL" smtClean="0"/>
              <a:t>16-11-2017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8059DCA-C025-4D7F-920E-4A4CA545BB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9682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nl/url?sa=i&amp;rct=j&amp;q=&amp;esrc=s&amp;source=images&amp;cd=&amp;cad=rja&amp;uact=8&amp;ved=0ahUKEwjYi-_UrLvXAhUMDZoKHbfLBcIQjRwIBw&amp;url=https://www.pinterest.co.uk/fraichecompany/streetwear-girl/&amp;psig=AOvVaw1f2ggupBp7lu4taBrUJiJc&amp;ust=1510655563621091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366342" y="260542"/>
            <a:ext cx="8825658" cy="2677648"/>
          </a:xfrm>
        </p:spPr>
        <p:txBody>
          <a:bodyPr/>
          <a:lstStyle/>
          <a:p>
            <a:r>
              <a:rPr lang="en-US" dirty="0" smtClean="0"/>
              <a:t>Streetwear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 smtClean="0"/>
              <a:t>STERRE </a:t>
            </a:r>
            <a:r>
              <a:rPr lang="en-US" dirty="0" err="1" smtClean="0"/>
              <a:t>Bastmeijer</a:t>
            </a:r>
            <a:endParaRPr lang="en-US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 smtClean="0"/>
              <a:t>Amber van Ditmarsch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 err="1" smtClean="0"/>
              <a:t>Marijn</a:t>
            </a:r>
            <a:r>
              <a:rPr lang="en-US" dirty="0" smtClean="0"/>
              <a:t> de </a:t>
            </a:r>
            <a:r>
              <a:rPr lang="en-US" dirty="0" err="1" smtClean="0"/>
              <a:t>vries</a:t>
            </a:r>
            <a:r>
              <a:rPr lang="en-US" dirty="0" smtClean="0"/>
              <a:t> 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314" y="3065317"/>
            <a:ext cx="4397580" cy="2462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0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 is streetwear?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 err="1"/>
              <a:t>Streetwear</a:t>
            </a:r>
            <a:r>
              <a:rPr lang="nl-NL" dirty="0"/>
              <a:t> is een kleding stijl waarbij mensen zichzelf willen onderscheiden van de massa. </a:t>
            </a:r>
            <a:endParaRPr lang="nl-NL" dirty="0" smtClean="0"/>
          </a:p>
          <a:p>
            <a:r>
              <a:rPr lang="nl-NL" dirty="0" smtClean="0"/>
              <a:t>Jongeren </a:t>
            </a:r>
          </a:p>
          <a:p>
            <a:pPr marL="0" indent="0">
              <a:buNone/>
            </a:pPr>
            <a:r>
              <a:rPr lang="nl-NL" dirty="0"/>
              <a:t>  </a:t>
            </a:r>
          </a:p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708" y="3216937"/>
            <a:ext cx="4021859" cy="2802863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208" y="3889662"/>
            <a:ext cx="2583873" cy="2583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745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Vroeger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nu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Streetwear is </a:t>
            </a:r>
            <a:r>
              <a:rPr lang="en-US" dirty="0" err="1" smtClean="0"/>
              <a:t>veranderd</a:t>
            </a:r>
            <a:endParaRPr lang="en-US" dirty="0" smtClean="0"/>
          </a:p>
          <a:p>
            <a:r>
              <a:rPr lang="en-US" dirty="0" err="1" smtClean="0"/>
              <a:t>Vroeger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Nu </a:t>
            </a: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err="1" smtClean="0">
                <a:sym typeface="Wingdings" panose="05000000000000000000" pitchFamily="2" charset="2"/>
              </a:rPr>
              <a:t>dure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merken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</a:p>
          <a:p>
            <a:r>
              <a:rPr lang="en-US" dirty="0" err="1" smtClean="0">
                <a:sym typeface="Wingdings" panose="05000000000000000000" pitchFamily="2" charset="2"/>
              </a:rPr>
              <a:t>Nieuwe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generatie</a:t>
            </a:r>
            <a:endParaRPr lang="en-US" dirty="0" smtClean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9012" y="2438400"/>
            <a:ext cx="3581400" cy="35814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2406" y="2438400"/>
            <a:ext cx="2971800" cy="215265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833" y="4311650"/>
            <a:ext cx="2266950" cy="226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86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Financieel</a:t>
            </a:r>
            <a:r>
              <a:rPr lang="en-US" dirty="0" smtClean="0"/>
              <a:t>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Duur</a:t>
            </a:r>
            <a:r>
              <a:rPr lang="en-US" dirty="0" smtClean="0"/>
              <a:t>/ </a:t>
            </a:r>
            <a:r>
              <a:rPr lang="en-US" dirty="0" err="1" smtClean="0"/>
              <a:t>goedkoop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Veranderd</a:t>
            </a:r>
            <a:r>
              <a:rPr lang="en-US" dirty="0" smtClean="0"/>
              <a:t> ten op </a:t>
            </a:r>
            <a:r>
              <a:rPr lang="en-US" dirty="0" err="1" smtClean="0"/>
              <a:t>zichte</a:t>
            </a:r>
            <a:r>
              <a:rPr lang="en-US" dirty="0" smtClean="0"/>
              <a:t> van </a:t>
            </a:r>
            <a:r>
              <a:rPr lang="en-US" dirty="0" err="1" smtClean="0"/>
              <a:t>vroeger</a:t>
            </a:r>
            <a:r>
              <a:rPr lang="en-US" dirty="0" smtClean="0"/>
              <a:t>?</a:t>
            </a:r>
          </a:p>
          <a:p>
            <a:endParaRPr lang="en-US" dirty="0" smtClean="0"/>
          </a:p>
          <a:p>
            <a:endParaRPr lang="nl-NL" dirty="0"/>
          </a:p>
        </p:txBody>
      </p:sp>
      <p:sp>
        <p:nvSpPr>
          <p:cNvPr id="4" name="AutoShape 2" descr="Afbeeldingsresultaat voor louis vuitton streetwear"/>
          <p:cNvSpPr>
            <a:spLocks noChangeAspect="1" noChangeArrowheads="1"/>
          </p:cNvSpPr>
          <p:nvPr/>
        </p:nvSpPr>
        <p:spPr bwMode="auto">
          <a:xfrm>
            <a:off x="-3175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5" name="AutoShape 4" descr="Afbeeldingsresultaat voor louis vuitton streetwear"/>
          <p:cNvSpPr>
            <a:spLocks noChangeAspect="1" noChangeArrowheads="1"/>
          </p:cNvSpPr>
          <p:nvPr/>
        </p:nvSpPr>
        <p:spPr bwMode="auto">
          <a:xfrm>
            <a:off x="12065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53" y="2603500"/>
            <a:ext cx="3358342" cy="3358342"/>
          </a:xfrm>
          <a:prstGeom prst="rect">
            <a:avLst/>
          </a:prstGeom>
        </p:spPr>
      </p:pic>
      <p:sp>
        <p:nvSpPr>
          <p:cNvPr id="7" name="AutoShape 2" descr="Afbeeldingsresultaat voor louis vuitton streetwear"/>
          <p:cNvSpPr>
            <a:spLocks noChangeAspect="1" noChangeArrowheads="1"/>
          </p:cNvSpPr>
          <p:nvPr/>
        </p:nvSpPr>
        <p:spPr bwMode="auto">
          <a:xfrm>
            <a:off x="27305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8" name="AutoShape 4" descr="Afbeeldingsresultaat voor louis vuitton streetwear"/>
          <p:cNvSpPr>
            <a:spLocks noChangeAspect="1" noChangeArrowheads="1"/>
          </p:cNvSpPr>
          <p:nvPr/>
        </p:nvSpPr>
        <p:spPr bwMode="auto">
          <a:xfrm>
            <a:off x="425450" y="3206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543" y="3562315"/>
            <a:ext cx="2499215" cy="267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00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 of streetwear?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46" y="2981524"/>
            <a:ext cx="2846916" cy="3416300"/>
          </a:xfrm>
        </p:spPr>
      </p:pic>
      <p:pic>
        <p:nvPicPr>
          <p:cNvPr id="1026" name="Picture 2" descr="Afbeeldingsresultaat voor streetwear girls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206" y="2981524"/>
            <a:ext cx="2247900" cy="3371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0478" y="3106503"/>
            <a:ext cx="2443905" cy="3121892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7907" y="3106503"/>
            <a:ext cx="2630988" cy="335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617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-directiekamer">
  <a:themeElements>
    <a:clrScheme name="Ion-directiekamer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-directiekamer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-directiekamer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52</TotalTime>
  <Words>57</Words>
  <Application>Microsoft Office PowerPoint</Application>
  <PresentationFormat>Breedbeeld</PresentationFormat>
  <Paragraphs>17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10" baseType="lpstr">
      <vt:lpstr>Arial</vt:lpstr>
      <vt:lpstr>Century Gothic</vt:lpstr>
      <vt:lpstr>Wingdings</vt:lpstr>
      <vt:lpstr>Wingdings 3</vt:lpstr>
      <vt:lpstr>Ion-directiekamer</vt:lpstr>
      <vt:lpstr>Streetwear</vt:lpstr>
      <vt:lpstr>Wat is streetwear?</vt:lpstr>
      <vt:lpstr>Vroeger en nu </vt:lpstr>
      <vt:lpstr>Financieel </vt:lpstr>
      <vt:lpstr>Mode of streetwear?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Streetwear</dc:title>
  <dc:creator>Amber van Ditmarsch</dc:creator>
  <cp:lastModifiedBy>Marijn de Vries</cp:lastModifiedBy>
  <cp:revision>9</cp:revision>
  <dcterms:created xsi:type="dcterms:W3CDTF">2017-11-07T10:29:04Z</dcterms:created>
  <dcterms:modified xsi:type="dcterms:W3CDTF">2017-11-16T11:17:31Z</dcterms:modified>
</cp:coreProperties>
</file>